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7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4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11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59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959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7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1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176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56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880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38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0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02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"/>
          <p:cNvSpPr txBox="1"/>
          <p:nvPr/>
        </p:nvSpPr>
        <p:spPr>
          <a:xfrm>
            <a:off x="1062682" y="3136176"/>
            <a:ext cx="6837405" cy="6463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ctr">
              <a:buClr>
                <a:srgbClr val="27AE4C"/>
              </a:buClr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Step </a:t>
            </a:r>
            <a:r>
              <a:rPr lang="en-US" sz="36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5: Autoresponder Set up</a:t>
            </a:r>
            <a:endParaRPr lang="en-US" sz="36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38767" y="190382"/>
            <a:ext cx="1598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#10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6833162"/>
      </p:ext>
    </p:extLst>
  </p:cSld>
  <p:clrMapOvr>
    <a:masterClrMapping/>
  </p:clrMapOvr>
  <p:transition spd="slow" advTm="509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1626227" y="3607315"/>
            <a:ext cx="4774573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Creating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 sign up </a:t>
            </a: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form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5: Autoresponder Set up</a:t>
            </a:r>
            <a:endParaRPr lang="es-VE" sz="2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1626227" y="2775318"/>
            <a:ext cx="5845492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Setting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up </a:t>
            </a: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your list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and sequences 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4201615"/>
      </p:ext>
    </p:extLst>
  </p:cSld>
  <p:clrMapOvr>
    <a:masterClrMapping/>
  </p:clrMapOvr>
  <p:transition spd="slow" advTm="55888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66769" y="190382"/>
            <a:ext cx="6170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5: Autoresponder Set up</a:t>
            </a:r>
            <a:endParaRPr lang="es-VE" sz="2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394510"/>
              </p:ext>
            </p:extLst>
          </p:nvPr>
        </p:nvGraphicFramePr>
        <p:xfrm>
          <a:off x="1466331" y="1874790"/>
          <a:ext cx="6285474" cy="3677514"/>
        </p:xfrm>
        <a:graphic>
          <a:graphicData uri="http://schemas.openxmlformats.org/drawingml/2006/table">
            <a:tbl>
              <a:tblPr bandRow="1">
                <a:tableStyleId>{638B1855-1B75-4FBE-930C-398BA8C253C6}</a:tableStyleId>
              </a:tblPr>
              <a:tblGrid>
                <a:gridCol w="3142737"/>
                <a:gridCol w="3142737"/>
              </a:tblGrid>
              <a:tr h="6129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Days 1, 3, 5, 7, 9, 11</a:t>
                      </a:r>
                      <a:endParaRPr lang="en-US" sz="140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solidFill>
                            <a:srgbClr val="FFFFFF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Main Affiliate Product</a:t>
                      </a:r>
                      <a:endParaRPr lang="en-US" sz="140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29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 13, 15</a:t>
                      </a:r>
                      <a:endParaRPr lang="en-US" sz="140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rgbClr val="FFFFFF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Additional Affiliate Product </a:t>
                      </a:r>
                      <a:r>
                        <a:rPr lang="en-US" sz="1600" dirty="0" smtClean="0">
                          <a:solidFill>
                            <a:srgbClr val="FFFFFF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29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 17, 19</a:t>
                      </a:r>
                      <a:endParaRPr lang="en-US" sz="140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rgbClr val="FFFFFF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Additional Affiliate Product </a:t>
                      </a:r>
                      <a:r>
                        <a:rPr lang="en-US" sz="1600" dirty="0" smtClean="0">
                          <a:solidFill>
                            <a:srgbClr val="FFFFFF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29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 21, 23</a:t>
                      </a:r>
                      <a:endParaRPr lang="en-US" sz="140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rgbClr val="FFFFFF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Additional Affiliate Product </a:t>
                      </a:r>
                      <a:r>
                        <a:rPr lang="en-US" sz="1600" dirty="0" smtClean="0">
                          <a:solidFill>
                            <a:srgbClr val="FFFFFF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29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 25, 27</a:t>
                      </a:r>
                      <a:endParaRPr lang="en-US" sz="140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rgbClr val="FFFFFF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Additional Affiliate Product 4</a:t>
                      </a:r>
                      <a:endParaRPr lang="en-US" sz="140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29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 29, 31</a:t>
                      </a:r>
                      <a:endParaRPr lang="en-US" sz="140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solidFill>
                            <a:srgbClr val="FFFFFF"/>
                          </a:solidFill>
                          <a:effectLst/>
                          <a:latin typeface="Candara" panose="020E0502030303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Additional Affiliate Product 5</a:t>
                      </a:r>
                      <a:endParaRPr lang="en-US" sz="140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426667060"/>
      </p:ext>
    </p:extLst>
  </p:cSld>
  <p:clrMapOvr>
    <a:masterClrMapping/>
  </p:clrMapOvr>
  <p:transition spd="slow" advTm="55888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6.5|6.2|6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6.5|6.2|6.5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798</TotalTime>
  <Words>87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Calibri</vt:lpstr>
      <vt:lpstr>Calibri Light</vt:lpstr>
      <vt:lpstr>Candara</vt:lpstr>
      <vt:lpstr>Open Sans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Abinadí Suárez</dc:creator>
  <cp:lastModifiedBy>Abinadí Suárez</cp:lastModifiedBy>
  <cp:revision>88</cp:revision>
  <dcterms:created xsi:type="dcterms:W3CDTF">2014-05-21T21:19:49Z</dcterms:created>
  <dcterms:modified xsi:type="dcterms:W3CDTF">2014-05-28T04:25:28Z</dcterms:modified>
</cp:coreProperties>
</file>